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9"/>
    <a:srgbClr val="7CC8A8"/>
    <a:srgbClr val="016EB3"/>
    <a:srgbClr val="ADB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1452D-B47F-494C-A109-255EC6FA59F4}" v="486" dt="2023-10-28T01:55:04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9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88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2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1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7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03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5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32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94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AD11-B972-4C72-A7B1-F1290E1637FE}" type="datetimeFigureOut">
              <a:rPr lang="zh-TW" altLang="en-US" smtClean="0"/>
              <a:t>2024/9/10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3007-CC21-4545-A6A4-CE1F6E8FD3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8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AEFCEBC-784A-7930-E12A-B5806947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2" y="-29551"/>
            <a:ext cx="30275213" cy="63115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D68E4C6-A9D9-3046-18D2-C27B64360274}"/>
              </a:ext>
            </a:extLst>
          </p:cNvPr>
          <p:cNvSpPr/>
          <p:nvPr/>
        </p:nvSpPr>
        <p:spPr>
          <a:xfrm>
            <a:off x="2962088" y="13147428"/>
            <a:ext cx="24351036" cy="884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3587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endParaRPr kumimoji="0" lang="en-US" altLang="zh-TW" sz="7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0" marR="0" lvl="0" indent="-1143000" defTabSz="3587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海報大小大約 </a:t>
            </a:r>
            <a:r>
              <a:rPr lang="en-US" altLang="zh-TW" sz="7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84.1</a:t>
            </a:r>
            <a:r>
              <a:rPr kumimoji="0" lang="en-US" altLang="zh-TW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cm(</a:t>
            </a: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寬</a:t>
            </a:r>
            <a:r>
              <a:rPr kumimoji="0" lang="en-US" altLang="zh-TW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)X118.9cm(</a:t>
            </a: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kumimoji="0" lang="en-US" altLang="zh-TW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(A0</a:t>
            </a:r>
            <a:r>
              <a:rPr kumimoji="0" lang="zh-TW" altLang="en-US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kumimoji="0" lang="en-US" altLang="zh-TW" sz="7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1143000" indent="-1143000" defTabSz="3587542">
              <a:buFont typeface="+mj-lt"/>
              <a:buAutoNum type="arabicPeriod"/>
              <a:defRPr/>
            </a:pPr>
            <a:r>
              <a:rPr lang="zh-TW" altLang="en-US" sz="7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建議字體：標楷體或 </a:t>
            </a:r>
            <a:r>
              <a:rPr lang="en-US" altLang="zh-TW" sz="7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Times New Roman</a:t>
            </a:r>
            <a:endParaRPr kumimoji="0" lang="en-US" altLang="zh-TW" sz="7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319F9B8C-C2CE-8040-48F9-ED4EE5FE5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698690"/>
            <a:ext cx="30275213" cy="2105073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3D1E7D1-7A8B-7EB3-023C-A2077DD3D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15129"/>
              </p:ext>
            </p:extLst>
          </p:nvPr>
        </p:nvGraphicFramePr>
        <p:xfrm>
          <a:off x="529389" y="6317651"/>
          <a:ext cx="2926080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3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論文編號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</a:p>
                  </a:txBody>
                  <a:tcPr marL="36000" marR="36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請輸入論文編號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3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論文標題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請輸入論文標題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03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著者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著者姓名</a:t>
                      </a:r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，著者姓名</a:t>
                      </a:r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，著者姓名</a:t>
                      </a:r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5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276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</a:p>
                  </a:txBody>
                  <a:tcPr marL="36000" marR="360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學校名稱，系所名稱</a:t>
                      </a:r>
                      <a:endParaRPr lang="en-US" altLang="zh-TW" sz="5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公司名稱，部門名稱</a:t>
                      </a:r>
                      <a:endParaRPr lang="en-US" altLang="zh-TW" sz="5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54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5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研究機構名稱，部門名稱</a:t>
                      </a:r>
                      <a:endParaRPr lang="en-US" altLang="zh-TW" sz="5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1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74</Words>
  <Application>Microsoft Office PowerPoint</Application>
  <PresentationFormat>自訂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 柏崴</dc:creator>
  <cp:lastModifiedBy>kurt chang</cp:lastModifiedBy>
  <cp:revision>8</cp:revision>
  <dcterms:created xsi:type="dcterms:W3CDTF">2023-10-27T08:07:30Z</dcterms:created>
  <dcterms:modified xsi:type="dcterms:W3CDTF">2024-09-10T08:13:57Z</dcterms:modified>
</cp:coreProperties>
</file>